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Medium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font" Target="fonts/Montserrat-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bold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1.xml"/><Relationship Id="rId24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regular.fntdata"/><Relationship Id="rId28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font" Target="fonts/Montserrat-regular.fntdata"/><Relationship Id="rId31" Type="http://schemas.openxmlformats.org/officeDocument/2006/relationships/customXml" Target="../customXml/item3.xml"/><Relationship Id="rId22" Type="http://schemas.openxmlformats.org/officeDocument/2006/relationships/font" Target="fonts/Montserrat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9172158b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9172158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9172158b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9172158b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9172158b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9172158b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9172158b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9172158b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9172158b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9172158b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172158b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172158b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172158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172158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172158b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172158b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9172158b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9172158b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9172158b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9172158b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9172158b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9172158b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Databases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637125" y="455050"/>
            <a:ext cx="46293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739275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highlight>
                  <a:schemeClr val="accent6"/>
                </a:highlight>
              </a:rPr>
              <a:t>Highly</a:t>
            </a:r>
            <a:r>
              <a:rPr b="1" i="1" lang="en" sz="1800">
                <a:highlight>
                  <a:schemeClr val="accent6"/>
                </a:highlight>
              </a:rPr>
              <a:t> scalable:</a:t>
            </a:r>
            <a:endParaRPr b="1" i="1" sz="1800">
              <a:highlight>
                <a:schemeClr val="accent6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Application grows</a:t>
            </a: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without compromising on the functions.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Run smooth all the time.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Work easily.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6" name="Google Shape;2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275" y="2973700"/>
            <a:ext cx="1557400" cy="15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type="title"/>
          </p:nvPr>
        </p:nvSpPr>
        <p:spPr>
          <a:xfrm>
            <a:off x="637125" y="465125"/>
            <a:ext cx="46293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</a:t>
            </a:r>
            <a:endParaRPr/>
          </a:p>
        </p:txBody>
      </p:sp>
      <p:sp>
        <p:nvSpPr>
          <p:cNvPr id="222" name="Google Shape;222;p46"/>
          <p:cNvSpPr txBox="1"/>
          <p:nvPr>
            <p:ph idx="1" type="body"/>
          </p:nvPr>
        </p:nvSpPr>
        <p:spPr>
          <a:xfrm>
            <a:off x="797875" y="11913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Fully managed: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Fully manages everything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Maintenance to hardware upgrades.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Organizing and expanding our business.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/>
          <p:nvPr>
            <p:ph type="title"/>
          </p:nvPr>
        </p:nvSpPr>
        <p:spPr>
          <a:xfrm>
            <a:off x="667250" y="465125"/>
            <a:ext cx="46293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</a:t>
            </a:r>
            <a:endParaRPr/>
          </a:p>
        </p:txBody>
      </p:sp>
      <p:sp>
        <p:nvSpPr>
          <p:cNvPr id="228" name="Google Shape;228;p47"/>
          <p:cNvSpPr txBox="1"/>
          <p:nvPr>
            <p:ph idx="1" type="body"/>
          </p:nvPr>
        </p:nvSpPr>
        <p:spPr>
          <a:xfrm>
            <a:off x="938500" y="1305975"/>
            <a:ext cx="4024200" cy="31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Functions distributed: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 and database are now running on separate machines.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Highly fault-tolerant.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/>
          <p:nvPr>
            <p:ph type="title"/>
          </p:nvPr>
        </p:nvSpPr>
        <p:spPr>
          <a:xfrm>
            <a:off x="938500" y="445025"/>
            <a:ext cx="46293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4" name="Google Shape;234;p48"/>
          <p:cNvSpPr txBox="1"/>
          <p:nvPr>
            <p:ph idx="1" type="body"/>
          </p:nvPr>
        </p:nvSpPr>
        <p:spPr>
          <a:xfrm>
            <a:off x="938500" y="1326050"/>
            <a:ext cx="4946400" cy="26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highlight>
                  <a:schemeClr val="accent6"/>
                </a:highlight>
              </a:rPr>
              <a:t>Smooth and fast:</a:t>
            </a:r>
            <a:endParaRPr b="1" i="1" sz="1800">
              <a:highlight>
                <a:schemeClr val="accent6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World-class infrastructure as Amazon's massive e-commerce platform.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Work without any issues.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>
            <p:ph type="title"/>
          </p:nvPr>
        </p:nvSpPr>
        <p:spPr>
          <a:xfrm>
            <a:off x="717475" y="475150"/>
            <a:ext cx="46293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Benefits</a:t>
            </a:r>
            <a:endParaRPr/>
          </a:p>
        </p:txBody>
      </p:sp>
      <p:sp>
        <p:nvSpPr>
          <p:cNvPr id="240" name="Google Shape;240;p49"/>
          <p:cNvSpPr txBox="1"/>
          <p:nvPr>
            <p:ph idx="1" type="body"/>
          </p:nvPr>
        </p:nvSpPr>
        <p:spPr>
          <a:xfrm>
            <a:off x="757675" y="1406400"/>
            <a:ext cx="52398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highlight>
                  <a:schemeClr val="accent6"/>
                </a:highlight>
              </a:rPr>
              <a:t>Pay-as-you-go model:</a:t>
            </a:r>
            <a:endParaRPr b="1" i="1" sz="1800">
              <a:highlight>
                <a:schemeClr val="accent6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We need to pay based on the number of resources.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Based on a pay-as-you-go model.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757675" y="414875"/>
            <a:ext cx="573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4606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Data?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History of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Database?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18400" y="1125150"/>
            <a:ext cx="47574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can be understood as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Recorded and kept for later use.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Any form like text, numbers, and media.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Facts like our name, age, fingerprint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57675" y="414875"/>
            <a:ext cx="573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707450" y="445025"/>
            <a:ext cx="4629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57675" y="1225575"/>
            <a:ext cx="44361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Collection of data that has been organised systematically.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Store, change and retrieve.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Databases simplify data management.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707450" y="445025"/>
            <a:ext cx="46293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Database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285875"/>
            <a:ext cx="4034100" cy="17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Name of the customer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 number.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Address.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 code and business growth.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707425" y="505300"/>
            <a:ext cx="46293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757675" y="1366325"/>
            <a:ext cx="4946400" cy="19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Don't need to maintain a Database Maintenance team.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Don't need to purchase expensive hardware for your servers.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606975" y="434975"/>
            <a:ext cx="46293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History of Database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727550" y="1191300"/>
            <a:ext cx="5068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First computerised database in the early 1960s.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Integrated data store.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IBM created an information management system.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596925" y="455075"/>
            <a:ext cx="4629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Database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797850" y="1245675"/>
            <a:ext cx="4946400" cy="32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1980s was the time of growth for the relational database model.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SQL becoming the standard language for the databases.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Mid-80s Object-oriented database can and saw data as ‘objects’.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596950" y="485200"/>
            <a:ext cx="4629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Database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779950" y="1346150"/>
            <a:ext cx="4946400" cy="26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 the 2000s, NoSQL was released.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Working on ways: 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Database popular.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Whole database system more secure.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EA03ED6C-47CF-4307-96D0-52D63BCC0201}"/>
</file>

<file path=customXml/itemProps2.xml><?xml version="1.0" encoding="utf-8"?>
<ds:datastoreItem xmlns:ds="http://schemas.openxmlformats.org/officeDocument/2006/customXml" ds:itemID="{A31B9D92-2E14-46F3-93C6-78DE6692378E}"/>
</file>

<file path=customXml/itemProps3.xml><?xml version="1.0" encoding="utf-8"?>
<ds:datastoreItem xmlns:ds="http://schemas.openxmlformats.org/officeDocument/2006/customXml" ds:itemID="{1EC05D5E-99CF-40AB-AF9D-99CC3AE49093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